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2" autoAdjust="0"/>
    <p:restoredTop sz="94660"/>
  </p:normalViewPr>
  <p:slideViewPr>
    <p:cSldViewPr>
      <p:cViewPr varScale="1">
        <p:scale>
          <a:sx n="61" d="100"/>
          <a:sy n="6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duguchin.cerkov.ru/2015/10/18/konferenciya-obretenie-svyatyx/#_ftn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duguchin.cerkov.ru/2015/10/18/konferenciya-obretenie-svyatyx/#_ftn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duguchin.cerkov.ru/2015/10/18/konferenciya-obretenie-svyatyx/#_ftnref2" TargetMode="External"/><Relationship Id="rId7" Type="http://schemas.openxmlformats.org/officeDocument/2006/relationships/hyperlink" Target="http://uduguchin.cerkov.ru/2015/10/18/konferenciya-obretenie-svyatyx/#_ftnref5" TargetMode="External"/><Relationship Id="rId2" Type="http://schemas.openxmlformats.org/officeDocument/2006/relationships/hyperlink" Target="http://uduguchin.cerkov.ru/2015/10/18/konferenciya-obretenie-svyatyx/#_ftnref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duguchin.cerkov.ru/2015/10/18/konferenciya-obretenie-svyatyx/#_ftnref4" TargetMode="External"/><Relationship Id="rId5" Type="http://schemas.openxmlformats.org/officeDocument/2006/relationships/hyperlink" Target="http://www.kds.eparhia.ru/" TargetMode="External"/><Relationship Id="rId4" Type="http://schemas.openxmlformats.org/officeDocument/2006/relationships/hyperlink" Target="http://uduguchin.cerkov.ru/2015/10/18/konferenciya-obretenie-svyatyx/#_ftnref3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duguchin.cerkov.ru/2015/10/18/konferenciya-obretenie-svyatyx/#_ftn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3362"/>
            <a:ext cx="7486600" cy="144015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Приход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Храма Александра Невского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Удугучин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828742"/>
            <a:ext cx="6927016" cy="1008112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Выполнила: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ученица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Удугучинской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СОШ</a:t>
            </a:r>
          </a:p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Пислегина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Агриппина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Руководитель:</a:t>
            </a: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истории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Селтинской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СОШ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Пислегин Максим Анатольевич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2017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Максим\Downloads\003._Hram_Alexandra_Nevskogo_s.Uduguchin.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84" y="836712"/>
            <a:ext cx="3144021" cy="41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4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02624" cy="1440159"/>
          </a:xfrm>
        </p:spPr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Медаль «За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освобождение Варшавы»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7390" y="332656"/>
            <a:ext cx="7679410" cy="11086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Медаль «За освобождение Варшавы»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ксим\Downloads\varsha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796" y="1628800"/>
            <a:ext cx="2759253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7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		Медаль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	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 победу над Германией»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Максим\Downloads\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2060848"/>
            <a:ext cx="2545490" cy="444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31224" cy="548179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того чтобы узнать о том, как прошли эти военные годы, пришлось провести большую исследовательскую работу. В результате запросов в многочисленные организации, военные архивы, удалось получить ответ из военного архива Министерства обороны.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Приказом от 30 ноября 1943 года № 34/Н за образцовое выполнение заданий командования на фронте борьбы с немецкими захватчиками и проявленные при этом доблесть и мужество гвардии рядовой Ранцев Пётр Иванович, наводчик ПТР 2 эскадрона 61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гв.кавалерийского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полка 17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гв.кав.див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., награждён Орденом Красной Звезды.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  <a:hlinkClick r:id="rId2"/>
              </a:rPr>
              <a:t>[4]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3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 наградного листа следует, что иеромонах Афанасий в бою 13 ноября 1943 года за высоту 141,7 при контратаке немцев из ПТР подбил немецкую самоходную пушку «Фердинанд», чем дал возможность отбить контратаку противника и удержать занимаемый рубеж.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  <a:hlinkClick r:id="rId2"/>
              </a:rPr>
              <a:t>[5]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17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Противотанковое ружье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Максим\Downloads\ptrs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848350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4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	Танк </a:t>
            </a:r>
            <a:r>
              <a:rPr lang="ru-RU" sz="4800" b="1" dirty="0" smtClean="0"/>
              <a:t>«Фердинанд»</a:t>
            </a:r>
            <a:endParaRPr lang="ru-RU" sz="4800" b="1" dirty="0"/>
          </a:p>
        </p:txBody>
      </p:sp>
      <p:pic>
        <p:nvPicPr>
          <p:cNvPr id="10242" name="Picture 2" descr="C:\Users\Максим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1433610"/>
            <a:ext cx="7578916" cy="473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9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00392" cy="319924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результате проделанной работы мы увидели перед собой жизненный путь одного из служителей Русской Православной Церкви – игумена Афанасия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Ранцева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И оказалось, что он с оружием в руках прошёл всю Великую Отечественную войну и неоднократно был награждён за боевые заслуги. А ведь это всего одна биография священника, на которую мы вышли, исследуя историю одного конкретного прихода. Можно назвать много имен таких служителей Церкви, воевавших за Родину и внесших свой вклад в Победу.</a:t>
            </a:r>
          </a:p>
        </p:txBody>
      </p:sp>
    </p:spTree>
    <p:extLst>
      <p:ext uri="{BB962C8B-B14F-4D97-AF65-F5344CB8AC3E}">
        <p14:creationId xmlns:p14="http://schemas.microsoft.com/office/powerpoint/2010/main" val="11297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Источники и литература: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>
                <a:hlinkClick r:id="rId2"/>
              </a:rPr>
              <a:t>[1]</a:t>
            </a:r>
            <a:r>
              <a:rPr lang="ru-RU" dirty="0"/>
              <a:t> http://martyrs.pstbi.ru/cgi-htm/db.exe/no_dbpath/docum/cnt/ans/newmr/?HYZ9EJxGHoxITYZCF2JMTdG6XbuEc8radO6UXuLWs006ce0hfe8ctk*</a:t>
            </a:r>
          </a:p>
          <a:p>
            <a:pPr fontAlgn="base"/>
            <a:r>
              <a:rPr lang="ru-RU" dirty="0">
                <a:hlinkClick r:id="rId3"/>
              </a:rPr>
              <a:t>[2]</a:t>
            </a:r>
            <a:r>
              <a:rPr lang="ru-RU" dirty="0"/>
              <a:t> «Личное дело игумена Афанасия </a:t>
            </a:r>
            <a:r>
              <a:rPr lang="ru-RU" dirty="0" err="1"/>
              <a:t>Ранцева</a:t>
            </a:r>
            <a:r>
              <a:rPr lang="ru-RU" dirty="0"/>
              <a:t>»/  Архив Ижевского Епархиального Управления.</a:t>
            </a:r>
          </a:p>
          <a:p>
            <a:pPr fontAlgn="base"/>
            <a:r>
              <a:rPr lang="ru-RU" dirty="0">
                <a:hlinkClick r:id="rId4"/>
              </a:rPr>
              <a:t>[3]</a:t>
            </a:r>
            <a:r>
              <a:rPr lang="ru-RU" dirty="0"/>
              <a:t> </a:t>
            </a:r>
            <a:r>
              <a:rPr lang="ru-RU" dirty="0">
                <a:hlinkClick r:id="rId5"/>
              </a:rPr>
              <a:t>www.Kds.eparhia.ru</a:t>
            </a:r>
            <a:r>
              <a:rPr lang="ru-RU" dirty="0"/>
              <a:t>/www/script/diploma-petrushenkov2009&amp;.html</a:t>
            </a:r>
          </a:p>
          <a:p>
            <a:pPr fontAlgn="base"/>
            <a:r>
              <a:rPr lang="ru-RU" dirty="0">
                <a:hlinkClick r:id="rId6"/>
              </a:rPr>
              <a:t>[4]</a:t>
            </a:r>
            <a:r>
              <a:rPr lang="ru-RU" dirty="0"/>
              <a:t> Военный архив Министерства обороны РФ/  http://www.podvig-naroda.ru/?#tab=navPeople_search</a:t>
            </a:r>
          </a:p>
          <a:p>
            <a:pPr fontAlgn="base"/>
            <a:r>
              <a:rPr lang="ru-RU" dirty="0">
                <a:hlinkClick r:id="rId7"/>
              </a:rPr>
              <a:t>[5]</a:t>
            </a:r>
            <a:r>
              <a:rPr lang="ru-RU" dirty="0"/>
              <a:t> Там 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7772400" cy="1470025"/>
          </a:xfrm>
        </p:spPr>
        <p:txBody>
          <a:bodyPr>
            <a:noAutofit/>
          </a:bodyPr>
          <a:lstStyle/>
          <a:p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	Спасибо 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	внимание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8161784" cy="493352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патриотизма, любви к Богу и родине на примере жизни одного из настоятелей храма священника, патриота, воина – защитника отечества игумена Афанасия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Ранцева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Иеромонах Афанасий Ранцев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50-е годы 20 века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ксим\Desktop\Без имени-8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00808"/>
            <a:ext cx="368482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Родился в 1904 году в Казанской губернии,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с.Богородское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Окончил сельскую школу. Стал послушником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Раифской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Богородицкой пустыни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1924 году принимает монашество с именем Афанасий.</a:t>
            </a:r>
          </a:p>
        </p:txBody>
      </p:sp>
    </p:spTree>
    <p:extLst>
      <p:ext uri="{BB962C8B-B14F-4D97-AF65-F5344CB8AC3E}">
        <p14:creationId xmlns:p14="http://schemas.microsoft.com/office/powerpoint/2010/main" val="396994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91264" cy="55054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25 января 1930 г. игумен Афанасий был арестован. Из воспоминаний последнего пономаря Успенского храма села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Богородское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Василия Петровича Козловского мы узнаем, что Ранцев был сослан на строительство Беломорканала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  <a:hlinkClick r:id="rId2"/>
              </a:rPr>
              <a:t>[3]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 Отбыв свой срок, он служил псаломщиком в храмах Татарстана: в с.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Тогашево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, а затем в с. Большие Кабаны.</a:t>
            </a:r>
          </a:p>
        </p:txBody>
      </p:sp>
    </p:spTree>
    <p:extLst>
      <p:ext uri="{BB962C8B-B14F-4D97-AF65-F5344CB8AC3E}">
        <p14:creationId xmlns:p14="http://schemas.microsoft.com/office/powerpoint/2010/main" val="42806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ctrTitle"/>
          </p:nvPr>
        </p:nvSpPr>
        <p:spPr>
          <a:xfrm>
            <a:off x="449451" y="712922"/>
            <a:ext cx="8395901" cy="3617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он оказывается в Москве, где его 12 июня 1940 года рукополагает сперва в сан иеродиакона, а потом и иеромонаха митрополит Сергий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Страгоро́дский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будущий патриарх Сергий. С началом войны Ранцев был мобилизован на фронт.</a:t>
            </a:r>
          </a:p>
        </p:txBody>
      </p:sp>
    </p:spTree>
    <p:extLst>
      <p:ext uri="{BB962C8B-B14F-4D97-AF65-F5344CB8AC3E}">
        <p14:creationId xmlns:p14="http://schemas.microsoft.com/office/powerpoint/2010/main" val="306886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593752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Вот что он пишет о тех временах: «К сожалению, с 1940 года пошли войны – сначала с Финляндией, а потом началась война с фашистской Германией. Все как один пошли на защиту своей страны. Я был взят защищать своё родное отечество, и пробыл на фронте с 1941 по 1945 годы (до августа). Был три раза ранен. Имею четыре правительственные награды: Орден Красной Звезды, медали «За победу над Германией», «За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взятие Берлина»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«За освобождение Варшавы».  После окончания войны я возвратился с победой на Родину и поступил опять в село Большие Кабаны в качестве псаломщика».</a:t>
            </a:r>
          </a:p>
        </p:txBody>
      </p:sp>
    </p:spTree>
    <p:extLst>
      <p:ext uri="{BB962C8B-B14F-4D97-AF65-F5344CB8AC3E}">
        <p14:creationId xmlns:p14="http://schemas.microsoft.com/office/powerpoint/2010/main" val="5222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Орден Красной </a:t>
            </a:r>
            <a:r>
              <a:rPr lang="ru-RU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Звезды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Звез</a:t>
            </a:r>
            <a:endParaRPr lang="ru-RU" dirty="0"/>
          </a:p>
        </p:txBody>
      </p:sp>
      <p:pic>
        <p:nvPicPr>
          <p:cNvPr id="4" name="Picture 2" descr="C:\Users\Максим\Downloads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0841" y="1682899"/>
            <a:ext cx="3487343" cy="340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63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7307"/>
            <a:ext cx="7846640" cy="1021453"/>
          </a:xfrm>
        </p:spPr>
        <p:txBody>
          <a:bodyPr/>
          <a:lstStyle/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	</a:t>
            </a:r>
            <a:r>
              <a:rPr lang="ru-RU" sz="3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едаль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 </a:t>
            </a:r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взятие Берлина»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04664"/>
            <a:ext cx="7715200" cy="72008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Медаль «За взятие Берлина»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Максим\Downloads\medal_za_vzyatie_berdli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33370"/>
            <a:ext cx="3361555" cy="500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0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230</TotalTime>
  <Words>431</Words>
  <Application>Microsoft Office PowerPoint</Application>
  <PresentationFormat>Экран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</vt:lpstr>
      <vt:lpstr>Приход Храма Александра Невского Село Удугучин </vt:lpstr>
      <vt:lpstr>Воспитание патриотизма, любви к Богу и родине на примере жизни одного из настоятелей храма священника, патриота, воина – защитника отечества игумена Афанасия Ранцева</vt:lpstr>
      <vt:lpstr>Иеромонах Афанасий Ранцев 50-е годы 20 века</vt:lpstr>
      <vt:lpstr>Презентация PowerPoint</vt:lpstr>
      <vt:lpstr>Презентация PowerPoint</vt:lpstr>
      <vt:lpstr>Потом он оказывается в Москве, где его 12 июня 1940 года рукополагает сперва в сан иеродиакона, а потом и иеромонаха митрополит Сергий Страгоро́дский – будущий патриарх Сергий. С началом войны Ранцев был мобилизован на фронт.</vt:lpstr>
      <vt:lpstr>Презентация PowerPoint</vt:lpstr>
      <vt:lpstr> Орден Красной ЗвездыЗвез</vt:lpstr>
      <vt:lpstr>М едаль «За взятие Берлина»</vt:lpstr>
      <vt:lpstr>Медаль «За освобождение Варшавы»</vt:lpstr>
      <vt:lpstr>   Медаль   «За победу над Германией»</vt:lpstr>
      <vt:lpstr>Для того чтобы узнать о том, как прошли эти военные годы, пришлось провести большую исследовательскую работу. В результате запросов в многочисленные организации, военные архивы, удалось получить ответ из военного архива Министерства обороны. Приказом от 30 ноября 1943 года № 34/Н за образцовое выполнение заданий командования на фронте борьбы с немецкими захватчиками и проявленные при этом доблесть и мужество гвардии рядовой Ранцев Пётр Иванович, наводчик ПТР 2 эскадрона 61 гв.кавалерийского полка 17 гв.кав.див., награждён Орденом Красной Звезды.[4] </vt:lpstr>
      <vt:lpstr>Презентация PowerPoint</vt:lpstr>
      <vt:lpstr>Противотанковое ружье</vt:lpstr>
      <vt:lpstr> Танк «Фердинанд»</vt:lpstr>
      <vt:lpstr>В результате проделанной работы мы увидели перед собой жизненный путь одного из служителей Русской Православной Церкви – игумена Афанасия Ранцева. И оказалось, что он с оружием в руках прошёл всю Великую Отечественную войну и неоднократно был награждён за боевые заслуги. А ведь это всего одна биография священника, на которую мы вышли, исследуя историю одного конкретного прихода. Можно назвать много имен таких служителей Церкви, воевавших за Родину и внесших свой вклад в Победу.</vt:lpstr>
      <vt:lpstr>Источники и литература:</vt:lpstr>
      <vt:lpstr> Спасибо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Приход Храма Александра Невского</dc:title>
  <dc:creator>Максим</dc:creator>
  <cp:lastModifiedBy>Максим</cp:lastModifiedBy>
  <cp:revision>21</cp:revision>
  <dcterms:created xsi:type="dcterms:W3CDTF">2016-12-17T13:33:37Z</dcterms:created>
  <dcterms:modified xsi:type="dcterms:W3CDTF">2017-01-21T14:12:53Z</dcterms:modified>
</cp:coreProperties>
</file>